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la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la">
                <a:solidFill>
                  <a:schemeClr val="tx1">
                    <a:lumMod val="50000"/>
                    <a:lumOff val="50000"/>
                  </a:schemeClr>
                </a:solidFill>
              </a:rPr>
              <a:t>45 Verbum Dei No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la" sz="4400"/>
              <a:t>Evangelium ab angelo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la" sz="4000">
                <a:solidFill>
                  <a:srgbClr val="FF0000"/>
                </a:solidFill>
              </a:rPr>
              <a:t>Hodie Quiz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Quis annuntiavit Mariae?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Satanae </a:t>
            </a:r>
            <a:r xmlns:a="http://schemas.openxmlformats.org/drawingml/2006/main">
              <a:rPr altLang="ko-KR" dirty="0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Mariae </a:t>
            </a:r>
            <a:r xmlns:a="http://schemas.openxmlformats.org/drawingml/2006/main">
              <a:rPr altLang="ko-KR" dirty="0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amicus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Angelus </a:t>
            </a:r>
            <a:r xmlns:a="http://schemas.openxmlformats.org/drawingml/2006/main">
              <a:rPr altLang="ko-KR" dirty="0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 </a:t>
            </a:r>
            <a:r xmlns:a="http://schemas.openxmlformats.org/drawingml/2006/main">
              <a:rPr altLang="ko-KR" dirty="0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la" sz="2800">
                <a:solidFill>
                  <a:srgbClr val="FF0000"/>
                </a:solidFill>
              </a:rPr>
              <a:t>Angelus </a:t>
            </a:r>
            <a:r xmlns:a="http://schemas.openxmlformats.org/drawingml/2006/main">
              <a:rPr altLang="ko-KR" dirty="0" lang="la" sz="2800">
                <a:solidFill>
                  <a:srgbClr val="FF0000"/>
                </a:solidFill>
              </a:rPr>
              <a:t>_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54 Verbum Dei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400"/>
              <a:t>Samaritana ad puteum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qui biberit aquam, ego ei non sitiet umquam. Ecce enim quod ego do eum, fiet in ipso fons aquse salientis in vitam eternam 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Cum transiret Jesus per terram Samariæ, occurrit mulieri ad puteum, et dixit ei. "Da mihi aquam."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Mulier stupenda. Quia Judaei non loquuntur Samaritanis. "Si scires qui sim, aquam me rogares." Jesus dixit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"Quia aquam do est aqua vitae quae numquam sitit". Mulier curiosa facta est de Iesu. "Quis es, illam aquam mihi dabis?"</a:t>
            </a:r>
            <a:r xmlns:a="http://schemas.openxmlformats.org/drawingml/2006/main">
              <a:rPr lang="la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"Ego sum Christus et Filius Dei." At haec turbata est.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Et reliquit hydriam suam et abiit in civitatem et dicit populo de Iesu. Multi homines obviam Jesu convenerunt, et in eum Salvatorem suum crediderunt.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Hodierna lectio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Samaritana, ut primum occurrit Iesu, hydria relicta est et secessit in castellum ut vicani evangelii salutis traderet.</a:t>
            </a:r>
            <a:r xmlns:a="http://schemas.openxmlformats.org/drawingml/2006/main">
              <a:rPr altLang="en-US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Tandem multi audiendo et credentes evangelium predicaverunt.</a:t>
            </a:r>
            <a:r xmlns:a="http://schemas.openxmlformats.org/drawingml/2006/main">
              <a:rPr altLang="en-US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Novistine Iesum? Alios dicis de Jesu? Quomodo Iesum in alios introducturus tamquam mulierem Samaritanam?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rgbClr val="ff0000"/>
                </a:solidFill>
              </a:rPr>
              <a:t>Quis est Iesus?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rgbClr val="0070c0"/>
                </a:solidFill>
              </a:rPr>
              <a:t>Jesus</a:t>
            </a:r>
            <a:r xmlns:a="http://schemas.openxmlformats.org/drawingml/2006/main">
              <a:rPr altLang="en-US" lang="la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la" sz="3600">
                <a:solidFill>
                  <a:srgbClr val="0070c0"/>
                </a:solidFill>
              </a:rPr>
              <a:t>est..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Iesus est qui nobis dat aquam vitae ut numquam sitiamus animarum nostrarum.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Ubi occurrit Iesus mulieri Samaritanae?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palatio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 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villa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foro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ad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rgbClr val="ff0000"/>
                </a:solidFill>
              </a:rPr>
              <a:t>ad </a:t>
            </a:r>
            <a:r xmlns:a="http://schemas.openxmlformats.org/drawingml/2006/main">
              <a:rPr altLang="ko-KR" lang="la" sz="2800">
                <a:solidFill>
                  <a:srgbClr val="ff0000"/>
                </a:solidFill>
              </a:rPr>
              <a:t>bene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concipies, et paries filium, et nominabis illi Jesum.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altLang="en-US" dirty="0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1, 31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qui biberit aquam, ego ei non sitiet umquam. Ecce enim quod ego do eum, fiet in ipso fons aquse salientis in vitam eternam 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55 Verbum Dei No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400"/>
              <a:t>Iacta rete tuum in aquam profundam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Dixit ergo Jesus ad Simonem : Noli timere : ex hoc nunc homines capietis.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Jesus, qui ascendit in naviculam Petri, et tradidit verbum, dixit Petro. "Nunc vade in altum aquam et mitte rete ad capiendos pisces".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“Magister, per totam noctem laborantes nihil cepimus. Sed quia hoc dicis, laxabo retia.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Quod cum fecissent, tantam multitudinem piscium ceperunt ut retia eorum frangere coeperunt. Petrus autem miratus est hoc.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In illo témpore: Sciens Petrus pœnitébat quod Jesus esset Fílius Dei. « peccator sum ».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000">
                <a:solidFill>
                  <a:schemeClr val="tx1">
                    <a:lumMod val="65000"/>
                    <a:lumOff val="35000"/>
                  </a:schemeClr>
                </a:solidFill>
              </a:rPr>
              <a:t>Dixit iesus. Noli timere, ex hoc nunc eris piscator populus. Petrus relictis omnibus factus est discipulus Iesu.</a:t>
            </a:r>
            <a:r xmlns:a="http://schemas.openxmlformats.org/drawingml/2006/main">
              <a:rPr altLang="en-US" lang="la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Hodiernae</a:t>
            </a:r>
            <a:r xmlns:a="http://schemas.openxmlformats.org/drawingml/2006/main">
              <a:rPr altLang="en-US" lang="l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Lectio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Petrus, qui occurrit Jesu,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pœnituitque jus.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 sit poenitentia et obedientia?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ad Jesum in vita tua?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Petrus autem dereliquit omnia et sequebatur Iesum. Sicut Petrus, discipulus esse debetis qui veram poenitentiam et obedientiam novit.</a:t>
            </a:r>
            <a:r xmlns:a="http://schemas.openxmlformats.org/drawingml/2006/main">
              <a:rPr altLang="en-US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rgbClr val="ff0000"/>
                </a:solidFill>
              </a:rPr>
              <a:t>Quis est Iesus?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rgbClr val="0070c0"/>
                </a:solidFill>
              </a:rPr>
              <a:t>Iesus est.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Iesus est qui miracula operatur quae experientias et facultates hominum transcendunt.</a:t>
            </a:r>
            <a:r xmlns:a="http://schemas.openxmlformats.org/drawingml/2006/main">
              <a:rPr altLang="en-US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Verbum Dei No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400"/>
              <a:t>Puer Jesus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Quid erat Petri officium?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fabri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shepard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Piscator"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agricola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rgbClr val="ff0000"/>
                </a:solidFill>
              </a:rPr>
              <a:t>" </a:t>
            </a:r>
            <a:r xmlns:a="http://schemas.openxmlformats.org/drawingml/2006/main">
              <a:rPr altLang="ko-KR" lang="la" sz="2800">
                <a:solidFill>
                  <a:srgbClr val="ff0000"/>
                </a:solidFill>
              </a:rPr>
              <a:t>Piscator"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Dixit ergo Jesus ad Simonem : Noli timere : ex hoc nunc homines capietis.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56 Verbum Dei No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400"/>
              <a:t>Iesus qui vocavit discipulos suos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Invenit Philippus Nathanael et dixit ei: “ Quem scripsit Moyses in Lege, invenimus et prophetae scripserunt Iesum filium Ioseph a Nazareth 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vocavit Petrum et Andream et proximum eorum Philippum discipulum. "Sequi me!"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Philippus Iesum ad Nathanaelem amicum suum introduxit. « Apparuit Messias, quem Prophetae in Vetere Testamento scripserunt 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"Nazar. Num inde Messias?" Nathanael quaesivit. Dicit ei Philippus : Veni et vide.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Dixit iesus ad nathanael. "Verus es Israelita, vidi te cum adhuc esses sub ficu, antequam te Philippus vocaret."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Hoc admirabatur Nathanael et dedit gloriam Iesu, “Rabbi, tu es Filius Dei et Rex Israel”.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Hodierna lectio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Primum Nathanael adinvenit illud</a:t>
            </a:r>
            <a:r xmlns:a="http://schemas.openxmlformats.org/drawingml/2006/main">
              <a:rPr altLang="en-US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Iesus est Christus, Iesus gloriam dedit.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Factus est discipulus iesu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Gloriam debemus dare Iesu Salvatori nostro, et vitam vivere Iesu discipuli eius, eique obedire.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/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Hodie natus est tibi Salvator in civitate David; ipse est Christus Dominus.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sicut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rgbClr val="ff0000"/>
                </a:solidFill>
              </a:rPr>
              <a:t>Quis est Iesus?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rgbClr val="0070c0"/>
                </a:solidFill>
              </a:rPr>
              <a:t>Jesus est...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Iesus est qui discipulos ad se similes vocat.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Quis Iesum introduxit ad Nathanaelem?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Philippus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Andrew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rgbClr val="ff0000"/>
                </a:solidFill>
              </a:rPr>
              <a:t>Philippus </a:t>
            </a:r>
            <a:r xmlns:a="http://schemas.openxmlformats.org/drawingml/2006/main">
              <a:rPr altLang="ko-KR" lang="la" sz="2800">
                <a:solidFill>
                  <a:srgbClr val="ff0000"/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Invenit Philippus Nathanael et dixit ei: “ Quem scripsit Moyses in Lege, invenimus et prophetae scripserunt Iesum filium Ioseph a Nazareth ”.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Verbum Dei No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400"/>
              <a:t>Qui per tectum descendit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Et surgens accepit grabatum suum et ambulabat coram omnibus. Stupebant autem omnes, et laudabant Deum dicentes: "Numquam vidimus talia".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Cum homines audissent de sanatione Iesu, amici paralyticum suum attulerunt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Sed erant nimis multi ubi erat Iesus. Amicum suum paralyticum Iesum per tectum capere non poterant.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Tandem illi qui adduxerunt amicum paralyticum perruperunt in tectum et miserunt amicum paralyticum ad Iesum.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Quorum fidem vidit Jesus, et dixit. Dimittuntur peccata tua. Surge, et vade in domum tuam.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Paralyticus mirum in momento sanatus est. Et surgens ambulavit et glorificavit Deum.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Cum iam tempus esset ut infantem Mariam iret in Bethleem. Sed quia locus non erat, infantem in praesepio habuit.</a:t>
            </a:r>
            <a:r xmlns:a="http://schemas.openxmlformats.org/drawingml/2006/main">
              <a:rPr lang="la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Hodierna lectio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Amici paralytici difficultatem ac defectiones habebant, sed Iesu eundi cedere non poterant. quia habebant fidem in Iesum.</a:t>
            </a:r>
            <a:r xmlns:a="http://schemas.openxmlformats.org/drawingml/2006/main">
              <a:rPr altLang="en-US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 fidem habemus in Iesum?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Cum fide ad Iesum venimus, non obstantibus difficultatibus et obstaculis quae obstant, praetermittere debemus.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Quod cum facimus, poterimus gloriam Deo afferre sicut homo paralyticus.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rgbClr val="ff0000"/>
                </a:solidFill>
              </a:rPr>
              <a:t>Quis est Iesus?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rgbClr val="0070c0"/>
                </a:solidFill>
              </a:rPr>
              <a:t>Jesus.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Iesus non spernit eos qui ad se venerant. Et ponit necessitatem his qui ad se veniunt.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Quid venit paralyticus ad Iesum per?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fenestra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porta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wall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tectum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rgbClr val="ff0000"/>
                </a:solidFill>
              </a:rPr>
              <a:t>tectum </a:t>
            </a:r>
            <a:r xmlns:a="http://schemas.openxmlformats.org/drawingml/2006/main">
              <a:rPr altLang="ko-KR" lang="la" sz="2800">
                <a:solidFill>
                  <a:srgbClr val="ff0000"/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Et surgens accepit grabatum suum et ambulabat coram omnibus. Stupebant autem omnes, et laudabant Deum dicentes: "Numquam vidimus talia".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58 Verbum Dei No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400"/>
              <a:t>Jesus vocatum Matthæum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Et cum transiret inde Jesus, vidit hominem sedentem ad telonium, Matthaeum nomine. Dicit ei: Sequere me, et Matthaeus surgens secutus est eum.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Matthaeus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Erat autem quidam publicanus nomine Matthaeus. Ille publicanus pro Romanis Israelitis fuit.</a:t>
            </a:r>
            <a:r xmlns:a="http://schemas.openxmlformats.org/drawingml/2006/main">
              <a:rPr lang="la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Matthaeus publicanus erat, multam pecuniam habebat. At Judaei oderant publicani Romam victorem.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Intuitus Iesus Matthaeum sedentem ad telonium et dixit ei. "Sequi me"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Matthaeus autem statim relictis omnibus secutus est Iesum. Propter hoc, gratias agens Jesu, voca- tus est eum.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Venit autem vox de caelo ad pastores, qui visitabant oves in Bethleem.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"Non sano opus est medicus, sed aeger." Matthaeus discipulus Iesu factus est.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Hodierna lectio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Matthaeus publicanus a populo suo odiosus fuit. Jesus autem vocavit Matthaeum, et fecit illum discipulum.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Nos etiam populus Dei sumus. Sed non satis sumus discipuli Iesu dici.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Sed Iesus nos vocat discipulos ut faciamus. Obediendum ergo est ei ut vocatione sua dignus sit.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rgbClr val="ff0000"/>
                </a:solidFill>
              </a:rPr>
              <a:t>Quis est Iesus?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rgbClr val="0070c0"/>
                </a:solidFill>
              </a:rPr>
              <a:t>Jesus.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Iesus homines vocat repudiatos in mundo ut populus Dei fiat.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Quid est officium Matthaei?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publicani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"Piscator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fabri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sacerdos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rgbClr val="ff0000"/>
                </a:solidFill>
              </a:rPr>
              <a:t>publicani </a:t>
            </a:r>
            <a:r xmlns:a="http://schemas.openxmlformats.org/drawingml/2006/main">
              <a:rPr altLang="ko-KR" lang="la" sz="2800">
                <a:solidFill>
                  <a:srgbClr val="ff0000"/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Et cum transiret inde Jesus, vidit hominem sedentem ad telonium, Matthaeum nomine. Dicit ei: Sequere me, et Matthaeus surgens secutus est eum.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Matthaeus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Verbum Dei No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400"/>
              <a:t>Iesus duodecim discipulos elegit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Una dierum exivit Jesus in montem orare, et erat pernoctans in oratione Dei.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Mane facto, convocavit discipulos suos, et ex ipsis duodecim elegit, quos et apostolos nominavit;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Et multi erant qui audiebant et secuti sunt Iesum. Venerunt cum Jesu et cognoverunt ab Jesu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Post orationem, Iesus nominatim duodecim ex eis elegit discipulos tamquam clausos.</a:t>
            </a:r>
            <a:r xmlns:a="http://schemas.openxmlformats.org/drawingml/2006/main">
              <a:rPr lang="l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Electi sunt ut vivere cum Iesu praedicare et daemonia eicere.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“Gloria caelo, pax terrae! Gaude, natus Jesus. Angeli de caelo dixerunt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000">
                <a:solidFill>
                  <a:schemeClr val="tx1">
                    <a:lumMod val="65000"/>
                    <a:lumOff val="35000"/>
                  </a:schemeClr>
                </a:solidFill>
              </a:rPr>
              <a:t>Discipuli diversi erant: quidam ex eis piscatores, publicanus seditiosus, quidam ex eis iracundiores erant.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Iesus autem oravit ad Deum ut bene eligeret discipulos suos et bene elegit eos curans illos et bene docebat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Hodierna lectio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Inde est quod Iesus discipulos suos elegit: 1) ut doceret eos verbum Dei, 2) ut eos praedicaret Evangelium secundum quod didicerunt, et 3) ut praedicarent potestatem Regni Dei. Hinc est quod Iesus discipulos suos elegit.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Discipuli quoque sumus Iesu.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Nostrum idem est ac opus duodecim discipulorum Iesu.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Vivamus discipuli vitam incipiens tod </a:t>
            </a: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ay.</a:t>
            </a:r>
            <a:r xmlns:a="http://schemas.openxmlformats.org/drawingml/2006/main">
              <a:rPr altLang="en-US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/>
              <a:t>Quis est Iesus?</a:t>
            </a:r>
            <a:r xmlns:a="http://schemas.openxmlformats.org/drawingml/2006/main">
              <a:rPr altLang="en-US" lang="l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rgbClr val="0070c0"/>
                </a:solidFill>
              </a:rPr>
              <a:t>Jesus</a:t>
            </a:r>
            <a:r xmlns:a="http://schemas.openxmlformats.org/drawingml/2006/main">
              <a:rPr altLang="en-US" lang="la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la" sz="3600">
                <a:solidFill>
                  <a:srgbClr val="0070c0"/>
                </a:solidFill>
              </a:rPr>
              <a:t>est 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Iesus est qui nos veritatem de caelo docet ut nos sicut discipuli Iesu crescamus.</a:t>
            </a:r>
            <a:r xmlns:a="http://schemas.openxmlformats.org/drawingml/2006/main">
              <a:rPr altLang="en-US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Quot discipulos elegit Iesus Apostolos, qui missi sunt?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decem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undecim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duodecim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quattuor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rgbClr val="ff0000"/>
                </a:solidFill>
              </a:rPr>
              <a:t>duodecim </a:t>
            </a:r>
            <a:r xmlns:a="http://schemas.openxmlformats.org/drawingml/2006/main">
              <a:rPr altLang="ko-KR" lang="la" sz="2800">
                <a:solidFill>
                  <a:srgbClr val="ff0000"/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Una dierum exivit Jesus in montem orare, et erat pernoctans in oratione Dei.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Mane facto, convocavit discipulos suos, et ex ipsis duodecim elegit, quos et apostolos nominavit;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60 Verbum Dei No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400"/>
              <a:t>Evangelium Docebat Jesus in monte.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Videns autem turbas, ascendit in montem et sedit. Accesserunt ad eum discipuli eius.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et aperiens os suum docebat eos dicens: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 Beati pauperes spiritu, quoniam ipsorum est regnum caelorum.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Matthaeus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5, 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Iesus in monte docuit turbas quomodo homines vivunt in regno Dei.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 Beati pauperes spiritu, quoniam ipsorum est regnum caelorum.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 angeli dixerunt, Jesus in praesepio sanus natus est.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Dentes tuos dente didicisti reddere, at dico tibi dare sinistram maxillam cuivis dextrae maxillae percusso. Tunc filii Dei eritis!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Aves in aere specta. Aves non opus rusticum faciunt, sed omnes Deus pascit. Nonne tibi plus quam aves curabit!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Homines in doctrina Iesu valde mirabantur. Quia Iesus auctoritatem habebat dissimilis magistri Bibliae ordinariae.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Hodierna lectio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Iesus nobis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aliud esse vitam populi Dei quam vitam mundi.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Differentiae sunt vitae nostrae ab illis qui non credunt in Iesum?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Inspiciamus nosmetipsos et vitam dignam vivamus regno Dei.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/>
              <a:t>Quis est Iesus?</a:t>
            </a:r>
            <a:r xmlns:a="http://schemas.openxmlformats.org/drawingml/2006/main">
              <a:rPr altLang="en-US" lang="l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rgbClr val="0070c0"/>
                </a:solidFill>
              </a:rPr>
              <a:t>Jesus.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Iesus est qui transformat nos ut vivamus sicut homines Regni Dei.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/>
              <a:t>Hodie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Quid possidebit pauper spiritu?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pecuniam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cibus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honor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regnum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rgbClr val="ff0000"/>
                </a:solidFill>
              </a:rPr>
              <a:t>regnum </a:t>
            </a:r>
            <a:r xmlns:a="http://schemas.openxmlformats.org/drawingml/2006/main">
              <a:rPr altLang="ko-KR" lang="la" sz="2800">
                <a:solidFill>
                  <a:srgbClr val="ff0000"/>
                </a:solidFill>
              </a:rPr>
              <a:t>dei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Videns autem turbas, ascendit in montem et sedit. Accesserunt ad eum discipuli eius.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et aperiens os suum docebat eos dicens: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« Beati pauperes spiritu, quoniam ipsorum est regnum caelorum.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Matthaeus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5, 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61 Verbum Dei No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400"/>
              <a:t>Iesus sedat Tempestatem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Et exsurgens comminatus est vento et dixit fluctibus: “ Tace, obmutesce! Et cessavit ventus et facta est tranquillitas magna.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Iesus et discipuli eius ascenderunt in naviculam ut transirent lacum Galilaeae;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Pastores Bethleem venerunt videre Filium Dei qui homines salvabat. “Iesu! Dei Filius! Gratias ago tibi, quia venio ad hanc terram!"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Dum lacum trajiceret, subito ventus atrox flavit, et unda horribilis supervenit.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Dixerunt ergo discipuli ad Jesum. 'Magister, non curas si mergas!'</a:t>
            </a:r>
            <a:r xmlns:a="http://schemas.openxmlformats.org/drawingml/2006/main">
              <a:rPr lang="l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Et increpavit Jesus ventum, et dixit ad fluctus, sile!" Et cessavit ventus et facta est tranquillitas magna.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Conturbati sunt et interrogaverunt alterutrum dicentes: “Quis est hic? et venti et fluctus eum obediunt.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Hodierna lectio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Deus solus potest imperare mari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et ventus.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inde est quod Jesus est Deus qui mundum creat et regit.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Jesum credimus non unum ex multis diis, sed unicum et omnipotentem Deum creatorem.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Huius rei memoriam augere debemus fidem.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rgbClr val="ff0000"/>
                </a:solidFill>
              </a:rPr>
              <a:t>Quis est Iesus?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rgbClr val="0070c0"/>
                </a:solidFill>
              </a:rPr>
              <a:t>Jesus</a:t>
            </a:r>
            <a:r xmlns:a="http://schemas.openxmlformats.org/drawingml/2006/main">
              <a:rPr altLang="en-US" lang="la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la" sz="3600">
                <a:solidFill>
                  <a:srgbClr val="0070c0"/>
                </a:solidFill>
              </a:rPr>
              <a:t>est..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Omnium rerum dominus est Iesus, qui facit et regit omnia in hoc mundo.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Quid praecepit Iesus mari et vento?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sile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currunt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et ludere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excito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aperta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your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oculos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rgbClr val="ff0000"/>
                </a:solidFill>
              </a:rPr>
              <a:t>sile </a:t>
            </a:r>
            <a:r xmlns:a="http://schemas.openxmlformats.org/drawingml/2006/main">
              <a:rPr altLang="ko-KR" lang="la" sz="2800">
                <a:solidFill>
                  <a:srgbClr val="ff0000"/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Et exsurgens comminatus est vento et dixit fluctibus: “ Tace, obmutesce! Et cessavit ventus et facta est tranquillitas magna.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Verbum Dei No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400"/>
              <a:t>Quis vestimenta mea tetigit?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Quod cum audisset de Jesu, accessit retro in turba et tetigit pallium suum.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 Quia dicebat, "Si tetigero vestimenta ejus, sanabor."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Hodierna lectio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Iesus, qui est dominus omnium, etc.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est filius dei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Cum autem venisset Jesus in terram hanc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natus in praesepio humili figura.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Qui credimus in Jesum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filii Dei sunt.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Sed debemus vivere humilem et humilem sicut Iesus.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Multi ergo audiebant de Jesu, et secuti sunt Jesum.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Accessit post eum mulier et tetigit vestimenta Iesu, ut sanaretur.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Mulier quaedam per XII annos morbo sanguinis dicta est. Multis modis illud reficere conata est, sed certum non erat et omnia quae habebat expendit.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"Quis tetigit vestimenta mea?" Statim Iesus intellexit virtutem suam ab Ipso exiisse. Venit ergo et procidit ad pedes eius et dixit ei omnem veritatem.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Dicit ei Jesus : Filia, fides tua te salvam fecit. Vade in pace.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Hodierna lectio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Mulier, quae sanguinolenta per XII annos laboraverat, venit ad Iesum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cum fide.</a:t>
            </a:r>
            <a:r xmlns:a="http://schemas.openxmlformats.org/drawingml/2006/main">
              <a:rPr altLang="en-US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Iesus mulierem sanavit et fidem eius laudavit coram populo.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Deus adhuc fidem nostram videt.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Cum difficilia conveniant;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veniamus ad deum cum fide.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/>
              <a:t>Quis est Iesus?</a:t>
            </a:r>
            <a:r xmlns:a="http://schemas.openxmlformats.org/drawingml/2006/main">
              <a:rPr altLang="en-US" lang="l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rgbClr val="0070c0"/>
                </a:solidFill>
              </a:rPr>
              <a:t>Jesus.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Iesus nostros dolores et difficultates novit easque solvit.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Quid mulier quae per XII annos aegrotaverat cum Iesu attigit?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capillus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manus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pedes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vestimenta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2800">
                <a:solidFill>
                  <a:srgbClr val="ff0000"/>
                </a:solidFill>
              </a:rPr>
              <a:t>vestimenta 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  <a:r xmlns:a="http://schemas.openxmlformats.org/drawingml/2006/main">
              <a:rPr altLang="en-US" lang="la" sz="2800">
                <a:solidFill>
                  <a:srgbClr val="ff0000"/>
                </a:solidFill>
              </a:rPr>
              <a:t>sua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Quod cum audisset de Jesu, accessit retro in turba et tetigit pallium suum.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quia dicebat, "Si tetigero vestimenta ejus, sanabor."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Verbum Dei No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400"/>
              <a:t>Talitha koum!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concipies, et paries filium, et nominabis illi Jesum.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altLang="en-US" dirty="0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1, 31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/>
              <a:t>Quis est Iesus?</a:t>
            </a:r>
            <a:r xmlns:a="http://schemas.openxmlformats.org/drawingml/2006/main">
              <a:rPr altLang="en-US" lang="l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rgbClr val="0070c0"/>
                </a:solidFill>
              </a:rPr>
              <a:t>Jesus.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Humilitate et humilitate venit in terram Jesus, sed ipse est verus Rex.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Qui tenens manum eius ait illi: Talitha cumi. quod est: "Puella, tibi dico, surge!".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Venit homo Iairus nomine archisynagogus, et ait ad Iesum; "Filia mea moritur. Adiuva me."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 cum autem domum pervenisset, cucurrit homo et dixit quod iam mortua esset filia eius.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Cum domum pervenisset, filia Jairi iam mortua erat et homines clamabant.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Ingressus Jesus, dixit eis : Non est mortuus puer, sed dormit.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Qui tenens manum eius ait illi: Talitha cumi. quod est: "Puella, tibi dico, surge!". Confestim surrexit puella et ambulabat;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Hodierna lectio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Iesus est qui mortem regit.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Mors hominibus atrocissima est, sed Iesus eam vicit.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Nos aliquando citius aut serius moriemur.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At mortem timere non debes.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Quia Jesus est qui regit mortem.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Et credimus in Iesum qui mortem uicit.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rgbClr val="ff0000"/>
                </a:solidFill>
              </a:rPr>
              <a:t>Quis est Iesus?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rgbClr val="0070c0"/>
                </a:solidFill>
              </a:rPr>
              <a:t>Iesus est.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Iesus est Qui vivificat et simul Qui regit vitam.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Quid "Talitha koum!" mean?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Puella, prandete!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Puella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, cubitum ibis!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Puella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, surge!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Puella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, carmen cane!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rgbClr val="ff0000"/>
                </a:solidFill>
              </a:rPr>
              <a:t>Puella </a:t>
            </a:r>
            <a:r xmlns:a="http://schemas.openxmlformats.org/drawingml/2006/main">
              <a:rPr altLang="ko-KR" lang="la" sz="2800">
                <a:solidFill>
                  <a:srgbClr val="ff0000"/>
                </a:solidFill>
              </a:rPr>
              <a:t>, surge!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Qui tenens manum eius ait illi: Talitha cumi. quod est: "Puella, tibi dico, surge!".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Hodiernae</a:t>
            </a:r>
            <a:r xmlns:a="http://schemas.openxmlformats.org/drawingml/2006/main">
              <a:rPr altLang="en-US" lang="l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Quiz</a:t>
            </a:r>
            <a:r xmlns:a="http://schemas.openxmlformats.org/drawingml/2006/main">
              <a:rPr altLang="en-US" lang="la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Ubi natus est Iesus?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domum or casa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palatium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praesepio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deliciae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hotel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2800">
                <a:solidFill>
                  <a:srgbClr val="ff0000"/>
                </a:solidFill>
              </a:rPr>
              <a:t>in 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  <a:r xmlns:a="http://schemas.openxmlformats.org/drawingml/2006/main">
              <a:rPr altLang="en-US" lang="la" sz="2800">
                <a:solidFill>
                  <a:srgbClr val="ff0000"/>
                </a:solidFill>
              </a:rPr>
              <a:t>praesepio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64 Verbum Dei No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400"/>
              <a:t>Aegrotus apud Bethsaidam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Dicit ei Jesus : Surge, tolle grabatum tuum et ambula.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Statimque sanus factus est homo; et sustulit grabatum suum et ambulabat. Dies, in quo hoc factum est, sabbatum erat;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 5: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piscina nomine Bethsaida erat in Hierusalem. ibi convenerunt multi aegroti exspectantes aquarum motum.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Angelus enim Domini descendit per tempora in stagnum et commovit aquam; Quisquis tum primum, post aquae motum, ingressus est, ex quocumque morbo sanus factus est.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vir erat qui ambulare non poterat. Cum vidisset eum Jesus, et interrogaverunt eum quis esset annorum triginta octo. "Visne bene?"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Domine, non habeo qui adiuua me in piscinam cum commota fuerit aqua. Adiuva me placere!" Dicit ei Iesus: “ Surge! tolle grabatum tuum et ambula 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Et cum dixisset Iesus, sustulit grabatum suum et ambulabat. Statim aeger, qui per XXXVIII annos in aegritudine fuerat curatus.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>
                <a:solidFill>
                  <a:srgbClr val="ff0000"/>
                </a:solidFill>
              </a:rPr>
              <a:t>Hodierna lectio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Quod maxime necessarium erat infirmis ad piscinam Bethesdae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curari.</a:t>
            </a:r>
            <a:r xmlns:a="http://schemas.openxmlformats.org/drawingml/2006/main">
              <a:rPr lang="la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Iesus scit quid nobis opus sit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melius quam nos.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Iesus est qui nobis donat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quod opus est.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200"/>
              <a:t>Quis est Iesus?</a:t>
            </a:r>
            <a:r xmlns:a="http://schemas.openxmlformats.org/drawingml/2006/main">
              <a:rPr lang="l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>
                <a:solidFill>
                  <a:srgbClr val="0070c0"/>
                </a:solidFill>
              </a:rPr>
              <a:t>Iesus est.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Iesus est Ille qui omnes languores sanat et potestatem habet omnium regendi.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/>
              <a:t>Hodie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Quid aeger Iesus facit?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Sana,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quaeso, morbum meum!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fac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, obsecro!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mihi cibum, quaeso!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Adiuva me ut in piscinam descendam cum aqua commovetur, amabo!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la" altLang="ko-KR" sz="2800">
                <a:solidFill>
                  <a:srgbClr val="ff0000"/>
                </a:solidFill>
              </a:rPr>
              <a:t>Adiuva me ut in piscinam descendam cum aqua commovetur, amabo!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/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Hodie natus est tibi Salvator in civitate David; ipse est Christus Dominus.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sicut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Dicit ei Jesus : Surge, tolle grabatum tuum et ambula.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Statim sanus factus est homo; et sustulit grabatum suum et ambulabat. Dies, in quo hoc factum est, sabbatum erat;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 5: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65 Verbum Dei No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400"/>
              <a:t>Iesus qui pavit 5,000 Men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/>
              <a:t>Accepit ergo Jesus panes, gratias agens, et distribuit discumbentibus quantum volebant. Idem fecit cum piscibus.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Plus quinque milia hominum convenerunt ut audirent doctrinam Iesu.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Sed tempus erat prandii. Omnes autem esurierunt, et non manducaverunt quidquam, et erant duo pisces et quinque panes.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Accepit ergo Jesus panem et pisces, gratias agens, et distribuit discumbentibus quantum volebant.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Sed, mirabile aliquid accidit! 5.000 hominum satis plenum esse!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Et collegerunt eos, et impleverunt duodecim cophinos fragmentorum ex quinque panibus hordeaceis superfluis ab his, qui manducaverant.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>
                <a:solidFill>
                  <a:srgbClr val="ff0000"/>
                </a:solidFill>
              </a:rPr>
              <a:t>Hodierna lectio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Nobis non est modus ut plus quam 5,000 homines impleant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cum quinque panibus et duobus piscibus.</a:t>
            </a:r>
            <a:r xmlns:a="http://schemas.openxmlformats.org/drawingml/2006/main">
              <a:rPr lang="l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autem filius Dei fecit signa cum eis.</a:t>
            </a:r>
            <a:r xmlns:a="http://schemas.openxmlformats.org/drawingml/2006/main">
              <a:rPr lang="l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Gravius est nos semper cum Iesu esse quam nos multum aut non habere.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200"/>
              <a:t>Quis est Iesus?</a:t>
            </a:r>
            <a:r xmlns:a="http://schemas.openxmlformats.org/drawingml/2006/main">
              <a:rPr lang="l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>
                <a:solidFill>
                  <a:srgbClr val="0070c0"/>
                </a:solidFill>
              </a:rPr>
              <a:t>Iesus est.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Iesus est qui nobis cibum largire potest.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Verbum Dei No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400"/>
              <a:t>Beatus natalis Jesus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>
                <a:solidFill>
                  <a:srgbClr val="ff0000"/>
                </a:solidFill>
              </a:rPr>
              <a:t>Hodie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Quantum cibi supererat postquam Iesus 5000 hominum pavit?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decem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sportas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"Undecim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cophinos"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duodecim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cophini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tredecim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cophini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rgbClr val="ff0000"/>
                </a:solidFill>
              </a:rPr>
              <a:t>duodecim </a:t>
            </a:r>
            <a:r xmlns:a="http://schemas.openxmlformats.org/drawingml/2006/main">
              <a:rPr lang="la" altLang="ko-KR" sz="2800">
                <a:solidFill>
                  <a:srgbClr val="ff0000"/>
                </a:solidFill>
              </a:rPr>
              <a:t>cophini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/>
              <a:t>Accepit ergo Jesus panes, gratias agens, et distribuit discumbentibus quantum volebant. Idem fecit cum piscibus.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66 Verbum Dei No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400"/>
              <a:t>Iesus ambulat super aquam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/>
              <a:t>Cum remigassent ergo stadia tria vel tria et dimidium, viderunt Iesum appropinquantem navi, ambulantem super aquam; et perterriti sunt.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/>
              <a:t>Ille autem dicit eis: Ego sum, nolite timere.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Cum Jesus in monte solus oraret, discipuli ejus navim ad trans lacum remigabant.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Tandem tenebrae erant et venti et aquae invaluerunt et asperae sunt.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“Aspice illic! Aliquis super aquam ambulat!” Exterriti sunt. unus ex illis clamavit, "Quis super aquas ambulat."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"Ego sum; nolite timere!" Iesus est qui super aquam ambulat.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Mirati sunt hoc. Iesum in navi exceperunt. Putaverunt, "Iesum esse filium Dei."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>
                <a:solidFill>
                  <a:srgbClr val="ff0000"/>
                </a:solidFill>
              </a:rPr>
              <a:t>Hodierna lectio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Ambulans in aqua est aliquid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nemo potest.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autem ambulabat super aquam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ut inveniat discipulos suos.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Quia Iesus est homo specialis;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dei filius.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Nos vere postulo credere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quod Jesus sit filius Dei.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Hodiernae</a:t>
            </a:r>
            <a:r xmlns:a="http://schemas.openxmlformats.org/drawingml/2006/main">
              <a:rPr altLang="en-US" lang="l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Et intrantes domum viderunt puerum cum Maria matre eius, et adoraverunt eum. Tunc aperientes thesauros suos obtulerunt ei donis auri et thymiamatis et myrrhae.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200">
                <a:solidFill>
                  <a:srgbClr val="ff0000"/>
                </a:solidFill>
              </a:rPr>
              <a:t>Quis est Iesus?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>
                <a:solidFill>
                  <a:srgbClr val="0070c0"/>
                </a:solidFill>
              </a:rPr>
              <a:t>Iesus est.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Iesus est ille qui venit ad nos ut nos adiuvet et salvet quibuscumque impedimentis.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>
                <a:solidFill>
                  <a:srgbClr val="ff0000"/>
                </a:solidFill>
              </a:rPr>
              <a:t>Hodie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Quomodo venit Jesus ad discipulos suos in medio stagni?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super aquam volitans.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questus celerius navi…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natantes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super aquam ambulans.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la" altLang="ko-KR" sz="2800">
                <a:solidFill>
                  <a:srgbClr val="ff0000"/>
                </a:solidFill>
              </a:rPr>
              <a:t>super aquam ambulans.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/>
              <a:t>Cum remigassent ergo stadia tria vel tria et dimidium, viderunt Iesum appropinquantem navi, ambulantem super aquam; et perterriti sunt.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/>
              <a:t>Ille autem dicit eis: Ego sum, nolite timere.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67 Verbum Dei No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400"/>
              <a:t>Petrus, Confessio Christi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/>
              <a:t>Respondens Simon Petrus dixit: Tu es Christus, Filius Dei vivi.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Matthaeus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Et cum dixisset Jesus, dixit discipulis suis: Quem dicunt homines esse Filium hominis?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Responderunt : Alii Joannem Baptistam ; alii dicunt Eliam; et unus ex prophetis.</a:t>
            </a:r>
            <a:r xmlns:a="http://schemas.openxmlformats.org/drawingml/2006/main">
              <a:rPr lang="l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"Sed quid de te?" interrogavit. "Quis me dicis?"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Respondens Simon Petrus dixit: Tu es Christus, Filius Dei vivi.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Dixit Jesus gaudio magno. "Bene dicis confessionem tuam! Super hanc petram aedificabo ecclesiam meam!"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Cum natus esset Jesus, apparuit stella doctoribus in oriente.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>
                <a:solidFill>
                  <a:srgbClr val="ff0000"/>
                </a:solidFill>
              </a:rPr>
              <a:t>Hodierna lectio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Sciebat Petrus quisnam esset Jesus, et bene confessus est de Jesu.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Et hoc audito Jesus laudavit Petrum pro recta confessione ejus.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Quem putamus Iesum esse?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Iesus oportet prorsus cognoscere sicut Scriptura dicit, et confitendum est de Iesu sicut dicit Scriptura.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200">
                <a:solidFill>
                  <a:srgbClr val="ff0000"/>
                </a:solidFill>
              </a:rPr>
              <a:t>Quis est Iesus?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>
                <a:solidFill>
                  <a:srgbClr val="0070c0"/>
                </a:solidFill>
              </a:rPr>
              <a:t>Iesus est.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Iesus est qui aedificat ecclesiam suam in recta fidei confessione.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>
                <a:solidFill>
                  <a:srgbClr val="ff0000"/>
                </a:solidFill>
              </a:rPr>
              <a:t>Hodie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Quem Petrum dixit Jesum esse?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Christus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, Filius Dei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potens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Elias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Ioannes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Baptista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Jeremias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rgbClr val="ff0000"/>
                </a:solidFill>
              </a:rPr>
              <a:t>Christus </a:t>
            </a:r>
            <a:r xmlns:a="http://schemas.openxmlformats.org/drawingml/2006/main">
              <a:rPr lang="la" altLang="ko-KR" sz="2800">
                <a:solidFill>
                  <a:srgbClr val="ff0000"/>
                </a:solidFill>
              </a:rPr>
              <a:t>, Filius Dei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/>
              <a:t>Respondens Simon Petrus dixit: Tu es Christus, Filius Dei vivi.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Matthaeus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68 Verbum Dei No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400"/>
              <a:t>Historia Stulti hominis Divitis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/>
              <a:t>Dixit autem illi Deus : Stulte, hac nocte vita tua requiretur a te. Quis ergo te faciet quod parasti 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"Jesus dixit, "Vivit hominis nihil ad id quod habet."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Et narravit nobis Iesus fabulam.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Stultum est de divite.</a:t>
            </a:r>
            <a:r xmlns:a="http://schemas.openxmlformats.org/drawingml/2006/main">
              <a:rPr lang="la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Dives in divitiis et frumentis ampliora horrea aedificabat. " Multum cibi in horreis collegi, anima mea, nunc te delectare!"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Tunc dixit Deus divitem.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"Stultus es! Si vitam tuam hodie accipio, cuius bonae erunt omnes tuae divitiae?"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"Haec stella visibilis est cum rex nascitur! sequamur stellam!" Doctores stellam sequi coeperunt.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 cessavit loqui, et dixit;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Noli tibi divitias condere, sed Deo.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>
                <a:solidFill>
                  <a:srgbClr val="ff0000"/>
                </a:solidFill>
              </a:rPr>
              <a:t>Hodierna lectio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Quid est tibi pecunia usus est?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Itane tantum satiabis 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Pecunia debet esse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ad gloriam Dei.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Nos sumus populus regni Dei. Unde necesse est ut cum pecunia nostra subveniat indigentibus.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200"/>
              <a:t>Quis est Iesus?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>
                <a:solidFill>
                  <a:srgbClr val="0070c0"/>
                </a:solidFill>
              </a:rPr>
              <a:t>Jesus.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Iesus est dominus omnis vitae et omnium divitiarum.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>
                <a:solidFill>
                  <a:srgbClr val="ff0000"/>
                </a:solidFill>
              </a:rPr>
              <a:t>Hodie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Quid fecit stultus dives in animam suam?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Suscepit pauperem.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Adoravit Deum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praedicavit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evangelium.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Multas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opes condidit.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rgbClr val="ff0000"/>
                </a:solidFill>
              </a:rPr>
              <a:t>Multas </a:t>
            </a:r>
            <a:r xmlns:a="http://schemas.openxmlformats.org/drawingml/2006/main">
              <a:rPr lang="la" altLang="ko-KR" sz="2800">
                <a:solidFill>
                  <a:srgbClr val="ff0000"/>
                </a:solidFill>
              </a:rPr>
              <a:t>opes condidit.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/>
              <a:t>Dixit autem illi Deus : Stulte, hac nocte vita tua requiretur a te. Quis ergo te faciet quod parasti 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69 Verbum Dei No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400"/>
              <a:t>Investigatione pro ovibus perditis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/>
              <a:t>Dico autem vobis, quia sic plus gaudebit in celo super uno peccatore penitenti, quam super nonaginta novem iustis non indigentibus penitere.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15, 7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Olim ovis sola relicta est, ab ovibus amicorum separata.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Pastor numeravit oves et invenit unam centum evanuisse!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Pastor oves reliquit 99 et exivit quaerens unam perditam.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Super stabula Bethleem stella stetit. Biblia Sacra prophetarunt Iesum natum in Bethlehem.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Et tandem pastor ovem perditam invenit.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Pastor cum ovibus domum venit et magnum convivium habuit.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 cessavit loqui, et dixit;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"Sicut pastor desiderat ovem perditam invenire;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Pœnitentiæ unius peccatoris Deus placebit.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>
                <a:solidFill>
                  <a:srgbClr val="ff0000"/>
                </a:solidFill>
              </a:rPr>
              <a:t>Hodierna lectio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Pastor innumeras hostias habuit ut oves perditas inveniret.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immolavit animam suam ut nos salvaret.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Gratias agimus Jesu, quod nos salvas sicut ovis quae perierat.</a:t>
            </a:r>
            <a:r xmlns:a="http://schemas.openxmlformats.org/drawingml/2006/main">
              <a:rPr lang="la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200"/>
              <a:t>Quis est Iesus?</a:t>
            </a:r>
            <a:r xmlns:a="http://schemas.openxmlformats.org/drawingml/2006/main">
              <a:rPr lang="l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>
                <a:solidFill>
                  <a:srgbClr val="0070c0"/>
                </a:solidFill>
              </a:rPr>
              <a:t>Jesus</a:t>
            </a:r>
            <a:r xmlns:a="http://schemas.openxmlformats.org/drawingml/2006/main">
              <a:rPr lang="la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la" altLang="ko-KR" sz="3600">
                <a:solidFill>
                  <a:srgbClr val="0070c0"/>
                </a:solidFill>
              </a:rPr>
              <a:t>est..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est ille, qui in nostra poenitentia a peccato delectatur.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/>
              <a:t>Hodie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Quid non fecit pastor quaerens ovem perditam?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99 ovem reliquit ad quaerendam perditam.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Laetus est invenire perditum.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Emit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ovem novam.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populum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 convivio.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rgbClr val="ff0000"/>
                </a:solidFill>
              </a:rPr>
              <a:t>Emit </a:t>
            </a:r>
            <a:r xmlns:a="http://schemas.openxmlformats.org/drawingml/2006/main">
              <a:rPr lang="la" altLang="ko-KR" sz="2800">
                <a:solidFill>
                  <a:srgbClr val="ff0000"/>
                </a:solidFill>
              </a:rPr>
              <a:t>ovem novam.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/>
              <a:t>Dico autem vobis, quia sic plus gaudebit in celo super uno peccatore penitenti, quam super nonaginta novem iustis non indigentibus penitere.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15, 7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70 Verbum Dei No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400"/>
              <a:t>Historia boni Samaritani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/>
              <a:t>Verbum hodie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/>
              <a:t>"Quis horum trium videtur illi proximus fuisse qui in latronum manus incidit?"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/>
              <a:t>Respondit iurisperitus: "Qui miseretur eius". Dicit ei Jesus : Vade, et fac similiter.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Homo dum solus ambularet, latronibus occurrit. Et exspoliaverunt eum vestimentis ejus, et abierunt, semivivo relicto.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Tunc presbyter contigit illum videre in via, transiens illinc. Similiter et Levita.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Intra Bethleem stabula erant Maria, Ioseph, et Iesus infans, qui in terras rex venit.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Tertio accidit ei Samaritanus. Samaritani homines non placebant.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Samaritanus autem misertus est eius sic, et bene curabat illum.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Iesus dixit: "Populus Dei aliquando bonus esse debet proximo qui subvenit indigentibus".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/>
              <a:t>Hodierna lectio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Sacerdos et Levitae in superficie Deo propinquus videbantur, sed alium non diligebant.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Samaritanus non videbatur Deo proximus, sed bonus proximus, qui alios amare volebat.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Etiam nos esse debemus qui proximos nostros adiuvant in necessitate, si Deo propinqui sumus.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200"/>
              <a:t>Quis est Iesus?</a:t>
            </a:r>
            <a:r xmlns:a="http://schemas.openxmlformats.org/drawingml/2006/main">
              <a:rPr lang="l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>
                <a:solidFill>
                  <a:srgbClr val="0070c0"/>
                </a:solidFill>
              </a:rPr>
              <a:t>Iesus est.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Nos sumus, qui pro peccatis nostris mori cogimur, sicut illi qui ablati sunt.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Iesus autem est ille qui nos salvavit in gravissimo casu.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/>
              <a:t>Hodie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Quid fecit sacerdos et levita, videntes hominem spoliatum?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Orabant pro eo.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 vulneribus eius.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eum in nosocomium duxerunt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Transierunt eum trans fretum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rgbClr val="ff0000"/>
                </a:solidFill>
              </a:rPr>
              <a:t>Transierunt eum trans fretum 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  <a:r xmlns:a="http://schemas.openxmlformats.org/drawingml/2006/main">
              <a:rPr lang="la" altLang="en-US" sz="2800">
                <a:solidFill>
                  <a:srgbClr val="ff0000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/>
              <a:t>Verbum hodie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/>
              <a:t>"Quis horum trium videtur illi proximus fuisse qui in latronum manus incidit?"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/>
              <a:t>Respondit iurisperitus: "Qui miseretur eius". Dicit ei Jesus : Vade, et fac similiter.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Verbum Dei No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400"/>
              <a:t>Mariae et Marthae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/>
              <a:t>Verbum hodie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4000"/>
              <a:t>sed unum tantum opus est. Maria meliorem elegit, et non auferetur ab ea.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Vocatus est Jesus ad domum Mariae et Marthae.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Doctores ab Oriente dederunt Jesu aurum, thus, et myrrham quam paraverant in donum. "Gratias tibi ago Jesu, quod venio in hanc terram!"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Martha autem dum operaretur, Maria alacerabatur ad Iesum.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"Non possum credere Mariam sine me laborare cum sum ita occupatus," Martha putavit.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Tandem Martha querebatur ad Iesum. "Jesus, quaeso, dimitte Maria. Mihi nimium laboro solus facere".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Iesus dixit: "Noli multum facere. Maria vult audire, ut auscultat".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>
                <a:solidFill>
                  <a:srgbClr val="ff0000"/>
                </a:solidFill>
              </a:rPr>
              <a:t>Hodierna lectio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Martha putabat Mariam non debere audire Iesum, cum multum ageret.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autem docebat eos qui audiebant Jesum, omnibus carior erat.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Tempus audiendi discendique Bibliorum praestantissimum tempus nobis est.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Tempore non carendum est audire et discere e Bibliis.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3200"/>
              <a:t>Quis est Iesus?</a:t>
            </a:r>
            <a:r xmlns:a="http://schemas.openxmlformats.org/drawingml/2006/main">
              <a:rPr lang="la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>
                <a:solidFill>
                  <a:srgbClr val="0070c0"/>
                </a:solidFill>
              </a:rPr>
              <a:t>Iesus est.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est qui diligit eos qui verbum Dei audiunt.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/>
              <a:t>Hodie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Quid fecit Maria cum Martha multum laborabat?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Oravit.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Audivit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verbum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Dormiebat.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Adiuvit Martham duram.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en-US" sz="2800">
                <a:solidFill>
                  <a:srgbClr val="ff0000"/>
                </a:solidFill>
              </a:rPr>
              <a:t>Audivit </a:t>
            </a:r>
            <a:r xmlns:a="http://schemas.openxmlformats.org/drawingml/2006/main">
              <a:rPr lang="la" altLang="ko-KR" sz="2800">
                <a:solidFill>
                  <a:srgbClr val="ff0000"/>
                </a:solidFill>
              </a:rPr>
              <a:t>verbum Iesu.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000"/>
              <a:t>Verbum hodie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4000"/>
              <a:t>sed unum tantum opus est. Maria meliorem elegit, et non auferetur ab ea.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a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Habitavit virgo nomine Maria in Galilaea Israel. Illa desponsata est puero nomine Ioseph.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/>
              <a:t>Hodierna lectio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Doctores venerunt adorare Iesum regem usque ab Israel.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Iesus est verus rex populi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toto orbe terrarum.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quoque rex meus est.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Vitam colendi et sequendi Iesum, qui semper est Rex, oportet vivere.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/>
              <a:t>Quis est Iesus?</a:t>
            </a:r>
            <a:r xmlns:a="http://schemas.openxmlformats.org/drawingml/2006/main">
              <a:rPr altLang="en-US" lang="l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rgbClr val="0070c0"/>
                </a:solidFill>
              </a:rPr>
              <a:t>Jesus.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Iesum colendum meretur.</a:t>
            </a:r>
            <a:r xmlns:a="http://schemas.openxmlformats.org/drawingml/2006/main">
              <a:rPr altLang="en-US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Hodiernae</a:t>
            </a:r>
            <a:r xmlns:a="http://schemas.openxmlformats.org/drawingml/2006/main">
              <a:rPr altLang="en-US" lang="l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Quod Jesus unus non accepit ut natalis donum?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aurum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incensum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myrrha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computatrum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rgbClr val="ff0000"/>
                </a:solidFill>
              </a:rPr>
              <a:t>computatrum </a:t>
            </a:r>
            <a:r xmlns:a="http://schemas.openxmlformats.org/drawingml/2006/main">
              <a:rPr altLang="ko-KR" lang="la" sz="2800">
                <a:solidFill>
                  <a:srgbClr val="ff0000"/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Hodiernae</a:t>
            </a:r>
            <a:r xmlns:a="http://schemas.openxmlformats.org/drawingml/2006/main">
              <a:rPr altLang="en-US" lang="l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Et intrantes domum viderunt puerum cum Maria matre eius, et adoraverunt eum. Tunc aperientes thesauros suos obtulerunt ei donis auri et thymiamatis et myrrhae.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Nec.</a:t>
            </a:r>
            <a:r xmlns:a="http://schemas.openxmlformats.org/drawingml/2006/main">
              <a:rPr lang="la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Verbum Dei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400"/>
              <a:t>Puer Jesus in Aegyptum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Quae cum abiissent, angelus Domini apparuit in somnis Ioseph. Qui ait : Surge, et accipe puerum et matrem ejus, et vade in Ægyptum.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Herodes rex Israel, audito nuntio Iesu per magos, cogitabat Iesum occidere.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Deus autem, qui noverat omnem coniurationem Herodis, dixit in somnio quod magi abirent ab Herode.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Etiam maritus Mariae Ioseph per somnium audivit angelum dicentem: “Egredere in Aegyptum; Herodes Iesum interficit.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Quo audito, Ioseph accepit Mariam et infantem Iesum, et fugit ab Herode in Aegyptum.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Quadam die angelus apparuit Mariae. “Salvete, valde favete! Dominus vobiscum.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Interea Herodes, qui se a Magis deceptum sciebat, terribiliter iussit omnes infantes Bethlehem interficere. Iesus manere debuit in Aegypto usque ad mortem Herodis.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Hodierna lectio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Pastores et Magi agnoscebant quis esset Iesus.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Herodes autem rex Jesum non cognovit. Praeterea propter avaritiam crudelia peccata conabatur Iesum occidere.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Multi sunt in mundo qui nolunt audire de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Peccatum gravissimum est.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/>
              <a:t>Quis est Iesus?</a:t>
            </a:r>
            <a:r xmlns:a="http://schemas.openxmlformats.org/drawingml/2006/main">
              <a:rPr altLang="en-US" lang="l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rgbClr val="0070c0"/>
                </a:solidFill>
              </a:rPr>
              <a:t>Jesus.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Iesus est qui humana virtute prohibere non potest.</a:t>
            </a:r>
            <a:r xmlns:a="http://schemas.openxmlformats.org/drawingml/2006/main">
              <a:rPr altLang="en-US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Ubi fugit ab Herode Iesus?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Egypt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America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Korea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Isreal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rgbClr val="ff0000"/>
                </a:solidFill>
              </a:rPr>
              <a:t>Egypt </a:t>
            </a:r>
            <a:r xmlns:a="http://schemas.openxmlformats.org/drawingml/2006/main">
              <a:rPr altLang="ko-KR" lang="la" sz="2800">
                <a:solidFill>
                  <a:srgbClr val="ff0000"/>
                </a:solidFill>
              </a:rPr>
              <a:t>_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Quae cum abiissent, angelus Domini apparuit in somnis Ioseph. Qui ait : Surge, et accipe puerum et matrem ejus, et vade in Ægyptum.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Matthew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49 Verbum Dei No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400"/>
              <a:t>Puer Iesus in Templo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"Quare me quaerebas?" interrogavit. "Nonne scis me in domo Patris mei esse?"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 Pascha, cum esset Jesus annorum XII, venit ipse et parentes ejus in templo Jerosolymis.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Cum in domo ex templo Hierosolymitano, Ioseph et Maria Iesum invenire non poterant.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Joseph et Maria reversi sunt in templum in Jerusalem ut invenirent Jesum.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a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« Maria, paries filium, et nominabis ei Iesum ». Hoc nuntium timebat.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"Nonne sciebatis quod in domo patris mei essem?" Disputabat autem cum doctoribus biblicis in templo, et mirabantur omnes in sapientia Iesu.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Cum ergo puer Iesus plus amandi crevit apud Deum et homines, ut eius sapientia et altitudo crescant.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Hodierna lectio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Puer Jesus sciebat a iuventute quod esset Filius Dei. Et sincere praeparatus ad vitam Salvatorem.</a:t>
            </a:r>
            <a:r xmlns:a="http://schemas.openxmlformats.org/drawingml/2006/main">
              <a:rPr altLang="en-US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Iuvenes sumus, licet;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evidenter meminisse debemus quod sumus filii Dei.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Debemus ergo ostendere Deum et homines nos vivimus ut filii Dei.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rgbClr val="ff0000"/>
                </a:solidFill>
              </a:rPr>
              <a:t>Quis est Iesus?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rgbClr val="0070c0"/>
                </a:solidFill>
              </a:rPr>
              <a:t>Jesus.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Iesus est Filius Dei, sed humilitatis et obedientiae parentibus carnalibus exemplum praebuit.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Ubi erat amissus Jesus?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CULTUS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 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palatio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templum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domo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2800">
                <a:solidFill>
                  <a:srgbClr val="ff0000"/>
                </a:solidFill>
              </a:rPr>
              <a:t>in 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  <a:r xmlns:a="http://schemas.openxmlformats.org/drawingml/2006/main">
              <a:rPr altLang="en-US" lang="la" sz="2800">
                <a:solidFill>
                  <a:srgbClr val="ff0000"/>
                </a:solidFill>
              </a:rPr>
              <a:t>templo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"Quare me quaerebas?" interrogavit. "Nonne scis me in domo Patris mei esse?"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Verbum Dei No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400"/>
              <a:t>Baptismus Iesu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Vox clamantis in deserto: Parate viam Domino, rectas facite ei semitas.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Venit ergo Ioannes baptizans in deserto regionis et praedicans baptismum paenitentiae in remissionem peccatorum.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Cum esset Jesus triginta, ecce vir alienus apparuit in deserto vestitus veste cameli, et comedens locustæ et mel silvestre.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Nomen eius erat Ioannes Baptista. Clamavit ad poenitentiam et ad baptizandum quia Salvator venturus est.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a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Sed obediebat verbo Dei. Servus Domini ego sum. Fiat mihi, sicut dixisti.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"Ecce ego praeparare eum qui post me venit".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Ioannes Baptista viam Iesu parabat.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Venit etiam Iesus baptizari a Ioanne Baptista.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“Ecce! Agnus Dei, qui tollit peccatum mundi! Ioannes Baptista e voce Ihesum introduxit.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Cum baptizatus esset Iesus a Ioanne, vox facta est de coelis cum Spiritu Sancto descendente super eum sicut columba: « Filius meus es tu, quem ego amo; apud te complacui."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Hodierna lectio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Ioannes Baptista non se exaltavit.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Suam vitam dedit omnino Iesum introducendo.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Quis ego vivo?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Sicut Ioannes Baptista, vita nos extollit et introducit Iesum potius quam me iactat et extollit.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/>
              <a:t>Quis est Iesus?</a:t>
            </a:r>
            <a:r xmlns:a="http://schemas.openxmlformats.org/drawingml/2006/main">
              <a:rPr altLang="en-US" lang="l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rgbClr val="0070c0"/>
                </a:solidFill>
              </a:rPr>
              <a:t>Jesus.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unicus est filius Dei.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Quid de caelo descendit cum baptizatus Iesus?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corvus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Spiritus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Sanctus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struthiocamelum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passer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2800">
                <a:solidFill>
                  <a:srgbClr val="ff0000"/>
                </a:solidFill>
              </a:rPr>
              <a:t>Spiritus 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  <a:r xmlns:a="http://schemas.openxmlformats.org/drawingml/2006/main">
              <a:rPr altLang="en-US" lang="la" sz="2800">
                <a:solidFill>
                  <a:srgbClr val="ff0000"/>
                </a:solidFill>
              </a:rPr>
              <a:t>Sanctus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Vox clamantis in deserto: Parate viam Domino, rectas facite ei semitas.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Venit ergo Ioannes baptizans in deserto regionis et praedicans baptismum paenitentiae in remissionem peccatorum.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51 Verbum Dei No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400"/>
              <a:t>Jesus tentatur a satana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Ait illi Jesus : Vade a me satana : Scriptum est enim : Dominum Deum tuum adora, et illi soli servies.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Matthaeus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postquam Iesus ieiunavit et oravit quadraginta dies apparuit satanas et temptavit Iesum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a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Unde, quamvis virgo esset, concepit. Nomen hoc infantis est Jesus. Ipse est Filius Dei, qui omnes homines salvabit a peccatis eorum in futurum.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"Esurisne? Placenta oryza cum hoc lapide fac et comede illum!" Satanas fecit primum experimentum. Jesus autem probatus est verbo Dei.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"Deinde prosiliunt hinc! Si Filius Dei es, non morieris. Temptavit satanas Iesum secundo in summo templo.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Hoc tempore assumpsit Iesum in montem excelsum valde et ostendit Iesu totum regnum mundi et dixit: "Si adoraveris me, haec omnia tibi dabo". Jesus autem tertiam probationem repudiavit cum Verbo Dei.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Tandem Iesus omnes tentationes Satanae vicit. Placuit Deo cum Iesu qui omnes tentationes vicit.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Hodierna lectio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 erat Filius Dei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Sed, sicut nos, tentatus est a Satana.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Sed in verbo Dei, Iesus tentationem Satanae superavit.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Satanas adhuc nos tentat.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Tamen, sicut Iesus, tentationem Satanae verbo Dei superare possumus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rgbClr val="ff0000"/>
                </a:solidFill>
              </a:rPr>
              <a:t>Quis est Iesus?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rgbClr val="0070c0"/>
                </a:solidFill>
              </a:rPr>
              <a:t>Jesus.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Iesus est adiutor noster ad tentationes quas faciemus superandas. Et ipse est intelligens omnes provocationes quas dignum est et adiuvat nos superare.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Quot probationes dedit Satanas Iesum?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one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duo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tres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quattuor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rgbClr val="ff0000"/>
                </a:solidFill>
              </a:rPr>
              <a:t>tres </a:t>
            </a:r>
            <a:r xmlns:a="http://schemas.openxmlformats.org/drawingml/2006/main">
              <a:rPr altLang="ko-KR" lang="la" sz="2800">
                <a:solidFill>
                  <a:srgbClr val="ff0000"/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Ait illi Jesus : Vade a me satana : Scriptum est enim : Dominum Deum tuum adora, et illi soli servies.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Matthaeus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52 Verbum Dei No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400"/>
              <a:t>Aquae</a:t>
            </a:r>
            <a:r xmlns:a="http://schemas.openxmlformats.org/drawingml/2006/main">
              <a:rPr lang="la" altLang="en-US" sz="4400"/>
              <a:t> </a:t>
            </a:r>
            <a:r xmlns:a="http://schemas.openxmlformats.org/drawingml/2006/main">
              <a:rPr lang="la" altLang="ko-KR" sz="4400"/>
              <a:t>Verterunt in Vinum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Hoc fecit initium signorum Iesus in Cana Galilaeae; Sic gloriam suam manifestavit, et discipuli eius crediderunt in eum.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Hodierna lectio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Maria filium timuit, quamvis non nupsit.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Sed suscepit et obedivit verbo Dei per fidem.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Timere enim licet, cum credimus, et Verbum Dei parimus. Sed, sicut Mariae confessio, confitendum est quod "fiat mihi sicut dixisti."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Nuptiae factae sunt in Cana Galilaeae. Vocatus est autem et Iesus et discipuli eius ad nuptias.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Aliquam at erat lacus. Vinum exierat. Sine vino convivium habere non potes.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Iesus in domo habuit aquam in dolium. Fecerunt famuli quod petierunt.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Deinde aqua in dolium ad gustandum desumpta est. Aqua in dolium versa in vinum sapidum.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Convivae vinum gustaverunt et mirati sunt. Vino suavius appositi sunt quam primum, et gratias Iesu miraculo, festum magis excitandum.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Hodierna lectio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 tempore Jesu vini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omnino pernecessarium fuit apud Festum.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Iesus aquam fecit in vinum et dedit eis quid opus esset festo.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Pro nobis Iesus pernecessarius est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ut vinum in convivio.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Iesu, qui se nobis tradidit, gratiam meminisse debemus.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/>
              <a:t>OMS</a:t>
            </a:r>
            <a:r xmlns:a="http://schemas.openxmlformats.org/drawingml/2006/main">
              <a:rPr altLang="en-US" lang="la" sz="3200"/>
              <a:t> </a:t>
            </a:r>
            <a:r xmlns:a="http://schemas.openxmlformats.org/drawingml/2006/main">
              <a:rPr altLang="ko-KR" lang="la" sz="3200"/>
              <a:t>is</a:t>
            </a:r>
            <a:r xmlns:a="http://schemas.openxmlformats.org/drawingml/2006/main">
              <a:rPr altLang="en-US" lang="la" sz="3200"/>
              <a:t> </a:t>
            </a:r>
            <a:r xmlns:a="http://schemas.openxmlformats.org/drawingml/2006/main">
              <a:rPr altLang="ko-KR" lang="la" sz="3200"/>
              <a:t>Iesus?</a:t>
            </a:r>
            <a:r xmlns:a="http://schemas.openxmlformats.org/drawingml/2006/main">
              <a:rPr altLang="en-US" lang="l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rgbClr val="0070c0"/>
                </a:solidFill>
              </a:rPr>
              <a:t>Iesus est.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 nostrum gaudium, sicut vinum solemnitatis.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Quid fecit Iesus aquam?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lac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aurantiaco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sucus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panis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vinum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rgbClr val="ff0000"/>
                </a:solidFill>
              </a:rPr>
              <a:t>vinum </a:t>
            </a:r>
            <a:r xmlns:a="http://schemas.openxmlformats.org/drawingml/2006/main">
              <a:rPr altLang="ko-KR" lang="la" sz="2800">
                <a:solidFill>
                  <a:srgbClr val="ff0000"/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Hoc fecit initium signorum Iesus in Cana Galilaeae; Sic gloriam suam manifestavit, et discipuli eius crediderunt in eum.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Verbum Dei No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a" altLang="ko-KR" sz="4400"/>
              <a:t>Nicodemus venit ad Jesum nocte.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la" sz="3200">
                <a:solidFill>
                  <a:srgbClr val="FF0000"/>
                </a:solidFill>
              </a:rPr>
              <a:t>Quis est Iesus?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la" sz="3600">
                <a:solidFill>
                  <a:srgbClr val="0070C0"/>
                </a:solidFill>
              </a:rPr>
              <a:t>Iesus est.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Iesus in terras venit ut Salvator noster.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Respondit Iesus: « Amen, amen dico vobis: Nemo potest introire in Regnum Dei, nisi renatus fuerit ex aqua et Spiritu Sancto.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Erat autem vir nomine Nicodemus, qui erat magister Israel.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came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quaeritur?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nocte.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"Quomodo possum in regnum dei introire?"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 non renatus fueritis, non potestis introire in regnum Dei. Respondit Jesus.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Non intellexit se renasci se. "Num revertere in uterum matris meae, et iterum exeo?"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Spiritus non corpus renasci debet. "Potest homo renasci cum aqua et spiritu sancto." Respondit Jesus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a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"Crede in me et salvus eris." Jesus dixit Nicodemo secretum renascendi.</a:t>
            </a:r>
            <a:r xmlns:a="http://schemas.openxmlformats.org/drawingml/2006/main">
              <a:rPr lang="la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Hodiernae</a:t>
            </a:r>
            <a:r xmlns:a="http://schemas.openxmlformats.org/drawingml/2006/main">
              <a:rPr altLang="en-US" lang="la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Lectio</a:t>
            </a:r>
            <a:r xmlns:a="http://schemas.openxmlformats.org/drawingml/2006/main">
              <a:rPr altLang="en-US" lang="la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 credis in Jesum,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renascetur anima tua.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Qui credunt in Iesum renati sunt et fies</a:t>
            </a:r>
            <a:r xmlns:a="http://schemas.openxmlformats.org/drawingml/2006/main">
              <a:rPr altLang="en-US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odisse peccatum et amare Deum.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 renatus es?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Credimus in Iesum et renascimur. Unde tenendum est quod nos sumus diversi homines a mundo.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3200"/>
              <a:t>Quis est Iesus?</a:t>
            </a:r>
            <a:r xmlns:a="http://schemas.openxmlformats.org/drawingml/2006/main">
              <a:rPr altLang="en-US" lang="la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rgbClr val="0070c0"/>
                </a:solidFill>
              </a:rPr>
              <a:t>Iesus est.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</a:t>
            </a:r>
            <a:r xmlns:a="http://schemas.openxmlformats.org/drawingml/2006/main">
              <a:rPr altLang="en-US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ipse est qui facit credentes in eum iustos et renasci.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Superi'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Quid nos renascimur?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cum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aqua et spiritu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cum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oleo et igne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lacrima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et carmina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oratione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et cultu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a" sz="2800">
                <a:solidFill>
                  <a:srgbClr val="ff0000"/>
                </a:solidFill>
              </a:rPr>
              <a:t>cum </a:t>
            </a:r>
            <a:r xmlns:a="http://schemas.openxmlformats.org/drawingml/2006/main">
              <a:rPr altLang="ko-KR" lang="la" sz="2800">
                <a:solidFill>
                  <a:srgbClr val="ff0000"/>
                </a:solidFill>
              </a:rPr>
              <a:t>aqua et spiritu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a" sz="4000">
                <a:solidFill>
                  <a:srgbClr val="ff0000"/>
                </a:solidFill>
              </a:rPr>
              <a:t>Verbum hodie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a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Respondit Iesus: « Amen, amen dico vobis: Nemo potest introire in Regnum Dei, nisi renatus fuerit ex aqua et Spiritu Sancto.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a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